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6" r:id="rId6"/>
    <p:sldId id="260" r:id="rId7"/>
    <p:sldId id="258" r:id="rId8"/>
    <p:sldId id="259" r:id="rId9"/>
    <p:sldId id="268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7984-098D-430C-9DAB-60861A1DF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E64B8-C6E9-4AC9-98B1-FB5EC84B3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931E2-204D-4137-BDAA-4B08AB3A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D397-A792-4C3E-8167-1340CACC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389B-3E70-4174-B0CC-A88F50B0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2DA3-6902-4336-A8BA-19425823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C5670-A2F5-420C-8DEA-D332692E2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E72BB-9A3A-4B81-89E4-B37EB6B1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0DCEF-738F-47AC-8A6B-07EBA62C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84E3-1B8A-4A95-9BFE-3885B2B0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4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B3C9-B0A4-4717-91CB-4ECA5C06C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DDF13-395D-4F57-88E9-622322E52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4A354-F7B5-4F63-BFA4-75189121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A268-8281-4236-97EA-398F623B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9449F-B535-4D93-AB2F-423B3DEC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9348-A2FE-4976-818C-03431E5D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5CE1E-7996-48F5-A490-A4277451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2093-DF4B-4B75-A3ED-B7256538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59C36-5EB9-4741-988A-98CC3485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3080-12CB-4D28-8A2C-7E4FF63E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D745-F3DF-4958-B2D7-BFA48D1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82AB2-0EE2-43D1-BC78-3AF49F0A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7826B-3674-4AF6-89A4-61F7D320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A47BF-5673-43E7-BB7B-66C12B02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CAAA-CB18-428F-83B1-CFCA6C40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4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4B4B-6513-4EEE-A953-926044CA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50AA-5A2E-4C44-8CC8-B25D9359E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A0930-F5E6-446C-9104-7E5EB7534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C86-7172-4E5A-965B-65FF39F5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21387-DE69-42A1-B59B-B24EC668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3F753-A9A6-48EA-826E-1B2AAEC4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EDDF-F330-4D3E-A254-983BAB66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4460E-0459-4727-A711-A6C0C154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A1AF-A4EA-4666-AD52-C1A9B00CF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43E99-1E71-415D-8BD8-C859B4D99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22BC8-B875-4B5A-AC52-AC6D3C5EA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2653B-94C8-4D3C-BBEB-3991AB31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EA106-76B0-4CFC-BBE7-E550B83B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11AE2-D184-49BC-BDDF-1970A0C5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2C30-6420-4783-B52F-3623E8EA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215D4-0826-47AC-8921-0114426E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DC7D8-141D-4424-86EB-C593B939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426F7-2F76-497E-B54F-4D2ACE3E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B302A-C1D4-4EE6-A094-8A02F323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5D8D7-8515-468A-AE7B-979F9384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5145A-176D-40CE-908B-D32C1CD0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5AAC-49F3-4D67-9AD1-EE15702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D4C3-4F05-4259-9D2B-A3EB18AF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C1A87-59A6-4EE1-B24A-3CFB30048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9F850-830D-4C81-9671-12D0307B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85E6F-7BB6-41DB-BFE2-D579AF58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16608-5777-4C45-BCF4-A5A21F89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4CB5-4AAC-40B6-B7AE-5C28A602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64E0C-04E9-4EC0-80F8-4639408DD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68925-6DFE-4CD9-9DFA-BAC69512A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A41D8-D958-4AF8-8C49-A285BC13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372C4-0C1A-463F-892D-FEEE2CE2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77B3C-5D97-40B7-A473-A589B977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C6268-46F1-42D1-AD20-2417466C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D2CE-A71F-4059-8D95-F135E4A2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D0DCA-5525-4600-BAE6-694F0E545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7056-00AA-4F4B-851B-EE0820F90A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BBE1-7DD2-470D-AC2C-6A394187A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CFB4-342C-4627-B283-635C4A587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DBE4-B3CF-4A6F-A9D0-629B88B6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2699-2ED4-46CC-840A-31E56CD36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113" y="-404882"/>
            <a:ext cx="9144000" cy="2387600"/>
          </a:xfrm>
        </p:spPr>
        <p:txBody>
          <a:bodyPr/>
          <a:lstStyle/>
          <a:p>
            <a:r>
              <a:rPr lang="en-US" dirty="0"/>
              <a:t>What are we doing about Covid-19?</a:t>
            </a:r>
          </a:p>
        </p:txBody>
      </p:sp>
      <p:pic>
        <p:nvPicPr>
          <p:cNvPr id="5" name="Picture 4" descr="A picture containing cactus, plant&#10;&#10;Description automatically generated">
            <a:extLst>
              <a:ext uri="{FF2B5EF4-FFF2-40B4-BE49-F238E27FC236}">
                <a16:creationId xmlns:a16="http://schemas.microsoft.com/office/drawing/2014/main" id="{BC318515-4342-40ED-83B6-4C1CA172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0" y="2723320"/>
            <a:ext cx="6573079" cy="3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438404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They are getting vaccinated.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9EEE-B8CF-4362-8CCC-F90F143DE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8" y="960369"/>
            <a:ext cx="8463844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3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2435971" y="52764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They are giving vaccinations at a drive-through location.</a:t>
            </a:r>
          </a:p>
        </p:txBody>
      </p:sp>
      <p:pic>
        <p:nvPicPr>
          <p:cNvPr id="3" name="Picture 2" descr="A group of people standing next to a red car&#10;&#10;Description automatically generated with medium confidence">
            <a:extLst>
              <a:ext uri="{FF2B5EF4-FFF2-40B4-BE49-F238E27FC236}">
                <a16:creationId xmlns:a16="http://schemas.microsoft.com/office/drawing/2014/main" id="{C0B089D6-AD8D-4692-819A-10A8DD64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48" y="1143001"/>
            <a:ext cx="6634202" cy="41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are YOU doing about Covid-19?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plant, decorated, hydrozoan&#10;&#10;Description automatically generated">
            <a:extLst>
              <a:ext uri="{FF2B5EF4-FFF2-40B4-BE49-F238E27FC236}">
                <a16:creationId xmlns:a16="http://schemas.microsoft.com/office/drawing/2014/main" id="{F2DAE15D-6F4A-480C-A0E4-E36138B9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419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2435971" y="52764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28187B-FF4B-46C5-BA55-76C9EE6B4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084262"/>
            <a:ext cx="7620000" cy="44481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438404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They are wearing face masks.</a:t>
            </a:r>
          </a:p>
        </p:txBody>
      </p:sp>
    </p:spTree>
    <p:extLst>
      <p:ext uri="{BB962C8B-B14F-4D97-AF65-F5344CB8AC3E}">
        <p14:creationId xmlns:p14="http://schemas.microsoft.com/office/powerpoint/2010/main" val="268699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is she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438404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She is washing her hands.</a:t>
            </a:r>
          </a:p>
        </p:txBody>
      </p:sp>
      <p:pic>
        <p:nvPicPr>
          <p:cNvPr id="8" name="Picture 7" descr="A young child washing her hands&#10;&#10;Description automatically generated with low confidence">
            <a:extLst>
              <a:ext uri="{FF2B5EF4-FFF2-40B4-BE49-F238E27FC236}">
                <a16:creationId xmlns:a16="http://schemas.microsoft.com/office/drawing/2014/main" id="{E9BB4F7E-D6DB-4860-B66A-A36D9FC8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3"/>
          <a:stretch/>
        </p:blipFill>
        <p:spPr>
          <a:xfrm>
            <a:off x="2683565" y="1133062"/>
            <a:ext cx="6531264" cy="43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438404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They are social distancing.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28EF8F7-4DFC-440D-8BC8-B50D025DC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61" y="1075910"/>
            <a:ext cx="7752522" cy="4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4ED5-8130-43F6-B5AE-B4CF8D0E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BBF40B8-5EEC-443B-B847-9A2896E0F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3" y="1516960"/>
            <a:ext cx="6798365" cy="382408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829E0BE-886E-4992-9278-BAFD005A86C2}"/>
              </a:ext>
            </a:extLst>
          </p:cNvPr>
          <p:cNvSpPr txBox="1">
            <a:spLocks/>
          </p:cNvSpPr>
          <p:nvPr/>
        </p:nvSpPr>
        <p:spPr>
          <a:xfrm>
            <a:off x="2624814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They are going to school online.</a:t>
            </a:r>
          </a:p>
        </p:txBody>
      </p:sp>
    </p:spTree>
    <p:extLst>
      <p:ext uri="{BB962C8B-B14F-4D97-AF65-F5344CB8AC3E}">
        <p14:creationId xmlns:p14="http://schemas.microsoft.com/office/powerpoint/2010/main" val="340578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438404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They are working from home.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6CEE3E-5D39-46F4-9FA7-A999E4F5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54" y="946806"/>
            <a:ext cx="8332304" cy="46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are they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1676400" y="5293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little boy is getting his temperature taken.</a:t>
            </a:r>
          </a:p>
          <a:p>
            <a:r>
              <a:rPr lang="en-US" dirty="0"/>
              <a:t>The young man is taking the boy’s temperature.</a:t>
            </a:r>
          </a:p>
        </p:txBody>
      </p:sp>
      <p:pic>
        <p:nvPicPr>
          <p:cNvPr id="6" name="Picture 5" descr="A picture containing person, indoor, child, preparing&#10;&#10;Description automatically generated">
            <a:extLst>
              <a:ext uri="{FF2B5EF4-FFF2-40B4-BE49-F238E27FC236}">
                <a16:creationId xmlns:a16="http://schemas.microsoft.com/office/drawing/2014/main" id="{11E2404A-4FD8-4E40-BFF2-69DCED7AD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"/>
          <a:stretch/>
        </p:blipFill>
        <p:spPr>
          <a:xfrm>
            <a:off x="2618132" y="1329381"/>
            <a:ext cx="5939459" cy="37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7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F82BD-21FB-426B-8B5B-CA3A0D3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9527"/>
            <a:ext cx="10515600" cy="1325563"/>
          </a:xfrm>
        </p:spPr>
        <p:txBody>
          <a:bodyPr/>
          <a:lstStyle/>
          <a:p>
            <a:r>
              <a:rPr lang="en-US" dirty="0"/>
              <a:t>What is she doing?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66932A5-8EA6-40D3-B1F4-0107F6ED8243}"/>
              </a:ext>
            </a:extLst>
          </p:cNvPr>
          <p:cNvSpPr txBox="1">
            <a:spLocks/>
          </p:cNvSpPr>
          <p:nvPr/>
        </p:nvSpPr>
        <p:spPr>
          <a:xfrm>
            <a:off x="438404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She is cleaning a table.</a:t>
            </a:r>
          </a:p>
        </p:txBody>
      </p:sp>
      <p:pic>
        <p:nvPicPr>
          <p:cNvPr id="6" name="Picture 5" descr="A picture containing text, floor, indoor, table&#10;&#10;Description automatically generated">
            <a:extLst>
              <a:ext uri="{FF2B5EF4-FFF2-40B4-BE49-F238E27FC236}">
                <a16:creationId xmlns:a16="http://schemas.microsoft.com/office/drawing/2014/main" id="{2E25AF30-F848-488F-A42C-366276C97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2037"/>
            <a:ext cx="73152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91DD-E7E3-45D4-A5FF-B6BD98E7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she doing?</a:t>
            </a:r>
          </a:p>
        </p:txBody>
      </p:sp>
      <p:pic>
        <p:nvPicPr>
          <p:cNvPr id="4" name="Picture 3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4405F7E3-01F3-4426-BF0F-778CB9FC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  <p:pic>
        <p:nvPicPr>
          <p:cNvPr id="6" name="Picture 5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3B0DC425-2C19-4721-95A5-158C8222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46B5986-38E8-4E07-84B2-7AEF5BB4DA1D}"/>
              </a:ext>
            </a:extLst>
          </p:cNvPr>
          <p:cNvSpPr txBox="1">
            <a:spLocks/>
          </p:cNvSpPr>
          <p:nvPr/>
        </p:nvSpPr>
        <p:spPr>
          <a:xfrm>
            <a:off x="2809461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She is getting a Covid-19 test.</a:t>
            </a:r>
          </a:p>
        </p:txBody>
      </p:sp>
    </p:spTree>
    <p:extLst>
      <p:ext uri="{BB962C8B-B14F-4D97-AF65-F5344CB8AC3E}">
        <p14:creationId xmlns:p14="http://schemas.microsoft.com/office/powerpoint/2010/main" val="27457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139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are we doing about Covid-19?</vt:lpstr>
      <vt:lpstr>What are they doing?</vt:lpstr>
      <vt:lpstr>What is she doing?</vt:lpstr>
      <vt:lpstr>What are they doing?</vt:lpstr>
      <vt:lpstr>What are they doing?</vt:lpstr>
      <vt:lpstr>What are they doing?</vt:lpstr>
      <vt:lpstr>What are they doing?</vt:lpstr>
      <vt:lpstr>What is she doing?</vt:lpstr>
      <vt:lpstr>What is she doing?</vt:lpstr>
      <vt:lpstr>What are they doing?</vt:lpstr>
      <vt:lpstr>What are they doing?</vt:lpstr>
      <vt:lpstr>What are YOU doing about Covid-19?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 Ault</dc:creator>
  <cp:lastModifiedBy>Phyllis Ault</cp:lastModifiedBy>
  <cp:revision>5</cp:revision>
  <dcterms:created xsi:type="dcterms:W3CDTF">2021-02-08T04:53:55Z</dcterms:created>
  <dcterms:modified xsi:type="dcterms:W3CDTF">2021-02-08T05:52:59Z</dcterms:modified>
</cp:coreProperties>
</file>